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301" r:id="rId3"/>
    <p:sldId id="302" r:id="rId4"/>
    <p:sldId id="303" r:id="rId5"/>
  </p:sldIdLst>
  <p:sldSz cx="9144000" cy="6858000" type="screen4x3"/>
  <p:notesSz cx="6858000" cy="9144000"/>
  <p:defaultTextStyle>
    <a:lvl1pPr marL="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77777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4" autoAdjust="0"/>
    <p:restoredTop sz="94643" autoAdjust="0"/>
  </p:normalViewPr>
  <p:slideViewPr>
    <p:cSldViewPr>
      <p:cViewPr>
        <p:scale>
          <a:sx n="75" d="100"/>
          <a:sy n="75" d="100"/>
        </p:scale>
        <p:origin x="-10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4CC254-AC47-4E20-AF26-8F9CE91509CB}" type="datetimeFigureOut">
              <a:rPr lang="fr-BE" smtClean="0"/>
              <a:pPr/>
              <a:t>14/03/2011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E30BD-0C8F-40F3-A403-4E571930EAF5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C238408C-6839-46EE-8131-EDA75C487F2E}" type="datetimeFigureOut">
              <a:rPr/>
              <a:pPr/>
              <a:t>30/06/2006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87D77045-401A-4D5E-BFE3-54C21A8A6634}" type="slidenum">
              <a:rPr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/>
              <a:pPr/>
              <a:t>‹N°›</a:t>
            </a:fld>
            <a:endParaRPr kumimoji="0" lang="fr-FR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lang="fr-FR" sz="380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lang="fr-FR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fr-FR" smtClean="0"/>
              <a:t>Cliquez pour modifier le style des sous-titres du masque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fr-FR" sz="4000" b="1" cap="all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 eaLnBrk="1" latinLnBrk="0" hangingPunct="1">
              <a:buNone/>
              <a:defRPr kumimoji="0" lang="fr-FR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lang="fr-FR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lang="fr-FR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lang="fr-FR" sz="2000"/>
            </a:lvl1pPr>
            <a:lvl2pPr eaLnBrk="1" latinLnBrk="0" hangingPunct="1">
              <a:defRPr kumimoji="0" lang="fr-FR" sz="2400"/>
            </a:lvl2pPr>
            <a:lvl3pPr eaLnBrk="1" latinLnBrk="0" hangingPunct="1">
              <a:defRPr kumimoji="0" lang="fr-FR" sz="2000"/>
            </a:lvl3pPr>
            <a:lvl4pPr eaLnBrk="1" latinLnBrk="0" hangingPunct="1">
              <a:defRPr kumimoji="0" lang="fr-FR" sz="1800"/>
            </a:lvl4pPr>
            <a:lvl5pPr eaLnBrk="1" latinLnBrk="0" hangingPunct="1">
              <a:defRPr kumimoji="0" lang="fr-FR"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lang="fr-FR" sz="2800"/>
            </a:lvl1pPr>
            <a:lvl2pPr eaLnBrk="1" latinLnBrk="0" hangingPunct="1">
              <a:defRPr kumimoji="0" lang="fr-FR" sz="2400"/>
            </a:lvl2pPr>
            <a:lvl3pPr eaLnBrk="1" latinLnBrk="0" hangingPunct="1">
              <a:defRPr kumimoji="0" lang="fr-FR" sz="2000"/>
            </a:lvl3pPr>
            <a:lvl4pPr eaLnBrk="1" latinLnBrk="0" hangingPunct="1">
              <a:defRPr kumimoji="0" lang="fr-FR" sz="1800"/>
            </a:lvl4pPr>
            <a:lvl5pPr eaLnBrk="1" latinLnBrk="0" hangingPunct="1">
              <a:defRPr kumimoji="0" lang="fr-FR"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 eaLnBrk="1" latinLnBrk="0" hangingPunct="1">
              <a:defRPr kumimoji="0" lang="fr-FR" sz="400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lang="fr-FR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fr-FR" sz="2000" b="1"/>
            </a:lvl2pPr>
            <a:lvl3pPr eaLnBrk="1" latinLnBrk="0" hangingPunct="1">
              <a:buNone/>
              <a:defRPr kumimoji="0" lang="fr-FR" sz="1800" b="1"/>
            </a:lvl3pPr>
            <a:lvl4pPr eaLnBrk="1" latinLnBrk="0" hangingPunct="1">
              <a:buNone/>
              <a:defRPr kumimoji="0" lang="fr-FR" sz="1600" b="1"/>
            </a:lvl4pPr>
            <a:lvl5pPr eaLnBrk="1" latinLnBrk="0" hangingPunct="1">
              <a:buNone/>
              <a:defRPr kumimoji="0" lang="fr-FR" sz="1600" b="1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lang="fr-FR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fr-FR" sz="2000" b="1"/>
            </a:lvl2pPr>
            <a:lvl3pPr eaLnBrk="1" latinLnBrk="0" hangingPunct="1">
              <a:buNone/>
              <a:defRPr kumimoji="0" lang="fr-FR" sz="1800" b="1"/>
            </a:lvl3pPr>
            <a:lvl4pPr eaLnBrk="1" latinLnBrk="0" hangingPunct="1">
              <a:buNone/>
              <a:defRPr kumimoji="0" lang="fr-FR" sz="1600" b="1"/>
            </a:lvl4pPr>
            <a:lvl5pPr eaLnBrk="1" latinLnBrk="0" hangingPunct="1">
              <a:buNone/>
              <a:defRPr kumimoji="0" lang="fr-FR" sz="1600" b="1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lang="fr-FR" sz="4000" cap="none" baseline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lang="fr-FR" sz="3600" b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lang="fr-FR" sz="1800"/>
            </a:lvl1pPr>
            <a:lvl2pPr eaLnBrk="1" latinLnBrk="0" hangingPunct="1">
              <a:buNone/>
              <a:defRPr kumimoji="0" lang="fr-FR" sz="1200"/>
            </a:lvl2pPr>
            <a:lvl3pPr eaLnBrk="1" latinLnBrk="0" hangingPunct="1">
              <a:buNone/>
              <a:defRPr kumimoji="0" lang="fr-FR" sz="1000"/>
            </a:lvl3pPr>
            <a:lvl4pPr eaLnBrk="1" latinLnBrk="0" hangingPunct="1">
              <a:buNone/>
              <a:defRPr kumimoji="0" lang="fr-FR" sz="900"/>
            </a:lvl4pPr>
            <a:lvl5pPr eaLnBrk="1" latinLnBrk="0" hangingPunct="1">
              <a:buNone/>
              <a:defRPr kumimoji="0" lang="fr-FR" sz="9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lang="fr-FR" sz="3200"/>
            </a:lvl1pPr>
            <a:lvl2pPr eaLnBrk="1" latinLnBrk="0" hangingPunct="1">
              <a:defRPr kumimoji="0" lang="fr-FR" sz="2800"/>
            </a:lvl2pPr>
            <a:lvl3pPr eaLnBrk="1" latinLnBrk="0" hangingPunct="1">
              <a:defRPr kumimoji="0" lang="fr-FR" sz="2400"/>
            </a:lvl3pPr>
            <a:lvl4pPr eaLnBrk="1" latinLnBrk="0" hangingPunct="1">
              <a:defRPr kumimoji="0" lang="fr-FR" sz="2000"/>
            </a:lvl4pPr>
            <a:lvl5pPr eaLnBrk="1" latinLnBrk="0" hangingPunct="1">
              <a:defRPr kumimoji="0" lang="fr-FR"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lang="fr-FR" sz="2100" b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 eaLnBrk="1" latinLnBrk="0" hangingPunct="1">
              <a:buNone/>
              <a:defRPr kumimoji="0" lang="fr-FR"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lang="fr-FR" sz="1400">
                <a:solidFill>
                  <a:srgbClr val="FFFFFF"/>
                </a:solidFill>
              </a:defRPr>
            </a:lvl1pPr>
            <a:lvl2pPr eaLnBrk="1" latinLnBrk="0" hangingPunct="1">
              <a:defRPr kumimoji="0" lang="fr-FR" sz="1200"/>
            </a:lvl2pPr>
            <a:lvl3pPr eaLnBrk="1" latinLnBrk="0" hangingPunct="1">
              <a:defRPr kumimoji="0" lang="fr-FR" sz="1000"/>
            </a:lvl3pPr>
            <a:lvl4pPr eaLnBrk="1" latinLnBrk="0" hangingPunct="1">
              <a:defRPr kumimoji="0" lang="fr-FR" sz="900"/>
            </a:lvl4pPr>
            <a:lvl5pPr eaLnBrk="1" latinLnBrk="0" hangingPunct="1">
              <a:defRPr kumimoji="0" lang="fr-FR" sz="9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eaLnBrk="1" latinLnBrk="0" hangingPunct="1"/>
            <a:r>
              <a:rPr kumimoji="0" lang="fr-FR" smtClean="0"/>
              <a:t>Cliquez pour modifier le style du titre</a:t>
            </a:r>
            <a:endParaRPr kumimoji="0" lang="en-US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fr-FR" sz="1100">
                <a:solidFill>
                  <a:schemeClr val="tx2"/>
                </a:solidFill>
              </a:defRPr>
            </a:lvl1pPr>
            <a:extLst/>
          </a:lstStyle>
          <a:p>
            <a:r>
              <a:rPr kumimoji="0" lang="fr-FR" smtClean="0">
                <a:solidFill>
                  <a:schemeClr val="tx2"/>
                </a:solidFill>
              </a:rPr>
              <a:t>30/06/2006</a:t>
            </a:r>
            <a:endParaRPr kumimoji="0" lang="fr-FR" sz="110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lang="fr-FR" sz="1100">
                <a:solidFill>
                  <a:schemeClr val="tx2"/>
                </a:solidFill>
              </a:defRPr>
            </a:lvl1pPr>
            <a:extLst/>
          </a:lstStyle>
          <a:p>
            <a:pPr algn="r"/>
            <a:r>
              <a:rPr kumimoji="0" lang="fr-FR" sz="1100" smtClean="0">
                <a:solidFill>
                  <a:schemeClr val="tx2"/>
                </a:solidFill>
              </a:rPr>
              <a:t>Cryptology and Computers - 2010</a:t>
            </a:r>
            <a:endParaRPr kumimoji="0" lang="fr-FR" sz="110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72AC53DF-4216-466D-99A7-94400E6C2A25}" type="slidenum">
              <a:rPr kumimoji="0" lang="fr-FR" sz="1200">
                <a:solidFill>
                  <a:schemeClr val="tx2"/>
                </a:solidFill>
              </a:rPr>
              <a:pPr algn="l"/>
              <a:t>‹N°›</a:t>
            </a:fld>
            <a:endParaRPr kumimoji="0" lang="fr-FR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fr-FR"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kumimoji="0" lang="fr-FR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lang="fr-FR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lang="fr-FR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lang="fr-FR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xfrm>
            <a:off x="899592" y="3352800"/>
            <a:ext cx="8892480" cy="1974059"/>
          </a:xfrm>
        </p:spPr>
        <p:txBody>
          <a:bodyPr/>
          <a:lstStyle>
            <a:extLst/>
          </a:lstStyle>
          <a:p>
            <a:r>
              <a:rPr lang="fr-BE" sz="3600" dirty="0" smtClean="0"/>
              <a:t>Microsoft Windows vs. Mac os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dirty="0" smtClean="0"/>
              <a:t> </a:t>
            </a:r>
            <a:r>
              <a:rPr lang="fr-FR" dirty="0" smtClean="0">
                <a:solidFill>
                  <a:schemeClr val="accent1"/>
                </a:solidFill>
              </a:rPr>
              <a:t>2011</a:t>
            </a:r>
            <a:endParaRPr lang="fr-FR" dirty="0"/>
          </a:p>
        </p:txBody>
      </p:sp>
      <p:sp>
        <p:nvSpPr>
          <p:cNvPr id="5" name="Rectangle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>
            <a:extLst/>
          </a:lstStyle>
          <a:p>
            <a:r>
              <a:rPr lang="fr-FR" dirty="0" smtClean="0"/>
              <a:t>English oral </a:t>
            </a:r>
            <a:r>
              <a:rPr lang="fr-FR" dirty="0" err="1" smtClean="0"/>
              <a:t>presentation</a:t>
            </a:r>
            <a:r>
              <a:rPr lang="fr-FR" dirty="0" smtClean="0"/>
              <a:t>, 3</a:t>
            </a:r>
            <a:r>
              <a:rPr lang="fr-FR" baseline="30000" dirty="0" smtClean="0"/>
              <a:t>rd</a:t>
            </a:r>
          </a:p>
          <a:p>
            <a:r>
              <a:rPr lang="fr-FR" dirty="0" smtClean="0"/>
              <a:t>THIRION V.</a:t>
            </a:r>
          </a:p>
          <a:p>
            <a:r>
              <a:rPr lang="fr-FR" dirty="0" smtClean="0"/>
              <a:t>TARALLA D.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« Time machine » program </a:t>
            </a:r>
            <a:r>
              <a:rPr lang="fr-BE" dirty="0" err="1" smtClean="0"/>
              <a:t>error</a:t>
            </a:r>
            <a:r>
              <a:rPr lang="fr-BE" dirty="0" smtClean="0"/>
              <a:t>…</a:t>
            </a:r>
            <a:endParaRPr lang="fr-BE" sz="11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0" y="188640"/>
            <a:ext cx="8789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Mac OS Bugs     |     Microsoft Windows vs. Mac OS - 2011</a:t>
            </a:r>
            <a:endParaRPr lang="fr-BE" dirty="0"/>
          </a:p>
        </p:txBody>
      </p:sp>
      <p:pic>
        <p:nvPicPr>
          <p:cNvPr id="21506" name="Picture 2" descr="http://farm3.static.flickr.com/2172/2521697365_bd0dcf04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2175494"/>
            <a:ext cx="4000500" cy="2333626"/>
          </a:xfrm>
          <a:prstGeom prst="rect">
            <a:avLst/>
          </a:prstGeom>
          <a:noFill/>
        </p:spPr>
      </p:pic>
      <p:sp>
        <p:nvSpPr>
          <p:cNvPr id="18" name="ZoneTexte 17"/>
          <p:cNvSpPr txBox="1"/>
          <p:nvPr/>
        </p:nvSpPr>
        <p:spPr>
          <a:xfrm>
            <a:off x="359532" y="5097958"/>
            <a:ext cx="84249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BE" i="1" dirty="0" smtClean="0"/>
              <a:t>« This backup </a:t>
            </a:r>
            <a:r>
              <a:rPr lang="fr-BE" i="1" dirty="0" smtClean="0"/>
              <a:t>copy </a:t>
            </a:r>
            <a:r>
              <a:rPr lang="fr-BE" i="1" dirty="0" err="1" smtClean="0"/>
              <a:t>is</a:t>
            </a:r>
            <a:r>
              <a:rPr lang="fr-BE" i="1" dirty="0" smtClean="0"/>
              <a:t> </a:t>
            </a:r>
            <a:r>
              <a:rPr lang="fr-BE" i="1" dirty="0" err="1" smtClean="0"/>
              <a:t>too</a:t>
            </a:r>
            <a:r>
              <a:rPr lang="fr-BE" i="1" dirty="0" smtClean="0"/>
              <a:t> </a:t>
            </a:r>
            <a:r>
              <a:rPr lang="fr-BE" i="1" dirty="0" err="1" smtClean="0"/>
              <a:t>voluminous</a:t>
            </a:r>
            <a:r>
              <a:rPr lang="fr-BE" i="1" dirty="0" smtClean="0"/>
              <a:t> for the backup </a:t>
            </a:r>
            <a:r>
              <a:rPr lang="fr-BE" i="1" dirty="0" err="1" smtClean="0"/>
              <a:t>storage</a:t>
            </a:r>
            <a:r>
              <a:rPr lang="fr-BE" i="1" dirty="0" smtClean="0"/>
              <a:t> </a:t>
            </a:r>
            <a:r>
              <a:rPr lang="fr-BE" i="1" dirty="0" err="1" smtClean="0"/>
              <a:t>device</a:t>
            </a:r>
            <a:r>
              <a:rPr lang="fr-BE" i="1" dirty="0" smtClean="0"/>
              <a:t>. The copy </a:t>
            </a:r>
            <a:r>
              <a:rPr lang="fr-BE" i="1" dirty="0" err="1" smtClean="0"/>
              <a:t>needs</a:t>
            </a:r>
            <a:r>
              <a:rPr lang="fr-BE" i="1" dirty="0" smtClean="0"/>
              <a:t> </a:t>
            </a:r>
            <a:r>
              <a:rPr lang="fr-BE" sz="3600" i="1" dirty="0" smtClean="0"/>
              <a:t>69.1 Gb </a:t>
            </a:r>
            <a:r>
              <a:rPr lang="fr-BE" i="1" dirty="0" smtClean="0"/>
              <a:t>but </a:t>
            </a:r>
            <a:r>
              <a:rPr lang="fr-BE" i="1" dirty="0" err="1" smtClean="0"/>
              <a:t>only</a:t>
            </a:r>
            <a:r>
              <a:rPr lang="fr-BE" i="1" dirty="0" smtClean="0"/>
              <a:t>  </a:t>
            </a:r>
            <a:r>
              <a:rPr lang="fr-BE" sz="3600" i="1" dirty="0" smtClean="0"/>
              <a:t>84.7 Gb </a:t>
            </a:r>
            <a:r>
              <a:rPr lang="fr-BE" i="1" dirty="0" smtClean="0"/>
              <a:t>of  free </a:t>
            </a:r>
            <a:r>
              <a:rPr lang="fr-BE" i="1" dirty="0" err="1" smtClean="0"/>
              <a:t>space</a:t>
            </a:r>
            <a:r>
              <a:rPr lang="fr-BE" i="1" dirty="0" smtClean="0"/>
              <a:t> are </a:t>
            </a:r>
            <a:r>
              <a:rPr lang="fr-BE" i="1" dirty="0" err="1" smtClean="0"/>
              <a:t>available</a:t>
            </a:r>
            <a:r>
              <a:rPr lang="fr-BE" i="1" dirty="0" smtClean="0"/>
              <a:t>. »</a:t>
            </a:r>
          </a:p>
          <a:p>
            <a:pPr algn="r"/>
            <a:r>
              <a:rPr lang="fr-BE" sz="1600" dirty="0" smtClean="0"/>
              <a:t>OS: </a:t>
            </a:r>
            <a:r>
              <a:rPr lang="fr-BE" sz="1600" i="1" dirty="0" smtClean="0"/>
              <a:t> </a:t>
            </a:r>
            <a:r>
              <a:rPr lang="fr-BE" sz="1600" i="1" dirty="0" err="1" smtClean="0"/>
              <a:t>Recent</a:t>
            </a:r>
            <a:r>
              <a:rPr lang="fr-BE" sz="1600" i="1" dirty="0" smtClean="0"/>
              <a:t>, </a:t>
            </a:r>
            <a:r>
              <a:rPr lang="fr-BE" sz="1600" i="1" dirty="0" err="1" smtClean="0"/>
              <a:t>unknown</a:t>
            </a:r>
            <a:endParaRPr lang="fr-BE" sz="28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err="1" smtClean="0"/>
              <a:t>Guest</a:t>
            </a:r>
            <a:r>
              <a:rPr lang="fr-BE" dirty="0" smtClean="0"/>
              <a:t> user and </a:t>
            </a:r>
            <a:r>
              <a:rPr lang="fr-BE" dirty="0" err="1" smtClean="0"/>
              <a:t>loss</a:t>
            </a:r>
            <a:r>
              <a:rPr lang="fr-BE" dirty="0" smtClean="0"/>
              <a:t> of data</a:t>
            </a:r>
            <a:endParaRPr lang="fr-BE" sz="11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0" y="188640"/>
            <a:ext cx="8789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Mac OS Bugs     |     Microsoft Windows vs. Mac OS - 2011</a:t>
            </a:r>
            <a:endParaRPr lang="fr-BE" dirty="0"/>
          </a:p>
        </p:txBody>
      </p:sp>
      <p:sp>
        <p:nvSpPr>
          <p:cNvPr id="18" name="ZoneTexte 17"/>
          <p:cNvSpPr txBox="1"/>
          <p:nvPr/>
        </p:nvSpPr>
        <p:spPr>
          <a:xfrm>
            <a:off x="359532" y="2644170"/>
            <a:ext cx="842493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fr-BE" sz="2400" dirty="0" smtClean="0"/>
              <a:t> Log in as </a:t>
            </a:r>
            <a:r>
              <a:rPr lang="fr-BE" sz="2400" dirty="0" err="1" smtClean="0"/>
              <a:t>guest</a:t>
            </a:r>
            <a:r>
              <a:rPr lang="fr-BE" sz="2400" dirty="0" smtClean="0"/>
              <a:t>,</a:t>
            </a:r>
          </a:p>
          <a:p>
            <a:pPr algn="just">
              <a:buFont typeface="Wingdings" pitchFamily="2" charset="2"/>
              <a:buChar char="q"/>
            </a:pPr>
            <a:r>
              <a:rPr lang="fr-BE" sz="2400" dirty="0" smtClean="0"/>
              <a:t> Log out,</a:t>
            </a:r>
          </a:p>
          <a:p>
            <a:pPr algn="just">
              <a:buFont typeface="Wingdings" pitchFamily="2" charset="2"/>
              <a:buChar char="q"/>
            </a:pPr>
            <a:r>
              <a:rPr lang="fr-BE" sz="2400" dirty="0" smtClean="0"/>
              <a:t> Log in as user,</a:t>
            </a:r>
          </a:p>
          <a:p>
            <a:pPr algn="just">
              <a:buFont typeface="Wingdings" pitchFamily="2" charset="2"/>
              <a:buChar char="q"/>
            </a:pPr>
            <a:r>
              <a:rPr lang="fr-BE" sz="2400" dirty="0" smtClean="0"/>
              <a:t> </a:t>
            </a:r>
            <a:r>
              <a:rPr lang="fr-BE" sz="2400" dirty="0" err="1" smtClean="0"/>
              <a:t>Everything</a:t>
            </a:r>
            <a:r>
              <a:rPr lang="fr-BE" sz="2400" dirty="0" smtClean="0"/>
              <a:t> in the </a:t>
            </a:r>
            <a:r>
              <a:rPr lang="fr-BE" sz="2400" dirty="0" err="1" smtClean="0"/>
              <a:t>user’s</a:t>
            </a:r>
            <a:r>
              <a:rPr lang="fr-BE" sz="2400" dirty="0" smtClean="0"/>
              <a:t> </a:t>
            </a:r>
            <a:r>
              <a:rPr lang="fr-BE" sz="2400" dirty="0" err="1" smtClean="0"/>
              <a:t>folder</a:t>
            </a:r>
            <a:r>
              <a:rPr lang="fr-BE" sz="2400" dirty="0" smtClean="0"/>
              <a:t> </a:t>
            </a:r>
            <a:r>
              <a:rPr lang="fr-BE" sz="2400" dirty="0" err="1" smtClean="0"/>
              <a:t>is</a:t>
            </a:r>
            <a:r>
              <a:rPr lang="fr-BE" sz="2400" dirty="0" smtClean="0"/>
              <a:t> gone!</a:t>
            </a:r>
          </a:p>
          <a:p>
            <a:pPr algn="r"/>
            <a:r>
              <a:rPr lang="fr-BE" sz="1600" dirty="0" smtClean="0"/>
              <a:t>OS: </a:t>
            </a:r>
            <a:r>
              <a:rPr lang="fr-BE" sz="1600" i="1" dirty="0" smtClean="0"/>
              <a:t>Snow </a:t>
            </a:r>
            <a:r>
              <a:rPr lang="fr-BE" sz="1600" i="1" dirty="0" err="1" smtClean="0"/>
              <a:t>Leopard</a:t>
            </a:r>
            <a:endParaRPr lang="fr-BE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9716616" cy="965947"/>
          </a:xfrm>
        </p:spPr>
        <p:txBody>
          <a:bodyPr/>
          <a:lstStyle/>
          <a:p>
            <a:r>
              <a:rPr lang="fr-BE" cap="none" dirty="0" err="1" smtClean="0"/>
              <a:t>iOS</a:t>
            </a:r>
            <a:r>
              <a:rPr lang="fr-BE" cap="none" dirty="0" smtClean="0"/>
              <a:t>: BUGS FROM APPS…</a:t>
            </a:r>
            <a:endParaRPr lang="fr-BE" sz="1100" cap="none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0" y="188640"/>
            <a:ext cx="8789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Mac OS Bugs     |     Microsoft Windows vs. Mac OS - 2011</a:t>
            </a:r>
            <a:endParaRPr lang="fr-BE" dirty="0"/>
          </a:p>
        </p:txBody>
      </p:sp>
      <p:sp>
        <p:nvSpPr>
          <p:cNvPr id="18" name="ZoneTexte 17"/>
          <p:cNvSpPr txBox="1"/>
          <p:nvPr/>
        </p:nvSpPr>
        <p:spPr>
          <a:xfrm>
            <a:off x="179512" y="1268760"/>
            <a:ext cx="87849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fr-BE" sz="2400" dirty="0" smtClean="0"/>
              <a:t>  </a:t>
            </a:r>
            <a:r>
              <a:rPr lang="fr-BE" sz="2400" dirty="0" err="1" smtClean="0"/>
              <a:t>iOS</a:t>
            </a:r>
            <a:r>
              <a:rPr lang="fr-BE" sz="2400" dirty="0" smtClean="0"/>
              <a:t>:</a:t>
            </a:r>
          </a:p>
          <a:p>
            <a:pPr lvl="1" algn="just">
              <a:buFont typeface="Courier New" pitchFamily="49" charset="0"/>
              <a:buChar char="o"/>
            </a:pPr>
            <a:r>
              <a:rPr lang="fr-BE" sz="2400" dirty="0" smtClean="0"/>
              <a:t> « Push notifications » system;</a:t>
            </a:r>
          </a:p>
          <a:p>
            <a:pPr lvl="1" algn="just">
              <a:buFont typeface="Courier New" pitchFamily="49" charset="0"/>
              <a:buChar char="o"/>
            </a:pPr>
            <a:r>
              <a:rPr lang="fr-BE" sz="2400" dirty="0" smtClean="0"/>
              <a:t> </a:t>
            </a:r>
            <a:r>
              <a:rPr lang="fr-BE" sz="2400" dirty="0" err="1" smtClean="0"/>
              <a:t>Unstable</a:t>
            </a:r>
            <a:r>
              <a:rPr lang="fr-BE" sz="2400" dirty="0" smtClean="0"/>
              <a:t> autocorrection: </a:t>
            </a:r>
            <a:r>
              <a:rPr lang="fr-BE" sz="2400" dirty="0" err="1" smtClean="0"/>
              <a:t>seems</a:t>
            </a:r>
            <a:r>
              <a:rPr lang="fr-BE" sz="2400" dirty="0" smtClean="0"/>
              <a:t> to trigger </a:t>
            </a:r>
            <a:r>
              <a:rPr lang="fr-BE" sz="2400" dirty="0" err="1" smtClean="0"/>
              <a:t>memory</a:t>
            </a:r>
            <a:r>
              <a:rPr lang="fr-BE" sz="2400" dirty="0" smtClean="0"/>
              <a:t> </a:t>
            </a:r>
            <a:r>
              <a:rPr lang="fr-BE" sz="2400" dirty="0" err="1" smtClean="0"/>
              <a:t>leaks</a:t>
            </a:r>
            <a:r>
              <a:rPr lang="fr-BE" sz="2400" dirty="0" smtClean="0"/>
              <a:t>, 2 or 3 seconds of </a:t>
            </a:r>
            <a:r>
              <a:rPr lang="fr-BE" sz="2400" dirty="0" err="1" smtClean="0"/>
              <a:t>latency</a:t>
            </a:r>
            <a:r>
              <a:rPr lang="fr-BE" sz="2400" dirty="0" smtClean="0"/>
              <a:t>,…</a:t>
            </a:r>
          </a:p>
          <a:p>
            <a:pPr algn="just">
              <a:buFont typeface="Wingdings" pitchFamily="2" charset="2"/>
              <a:buChar char="q"/>
            </a:pPr>
            <a:endParaRPr lang="fr-BE" sz="2400" dirty="0" smtClean="0"/>
          </a:p>
          <a:p>
            <a:pPr algn="just">
              <a:buFont typeface="Wingdings" pitchFamily="2" charset="2"/>
              <a:buChar char="q"/>
            </a:pPr>
            <a:r>
              <a:rPr lang="fr-BE" sz="2400" dirty="0" smtClean="0"/>
              <a:t> Facebook: </a:t>
            </a:r>
          </a:p>
          <a:p>
            <a:pPr lvl="1" algn="just">
              <a:buFont typeface="Courier New" pitchFamily="49" charset="0"/>
              <a:buChar char="o"/>
            </a:pPr>
            <a:r>
              <a:rPr lang="fr-BE" sz="2400" dirty="0" smtClean="0"/>
              <a:t> </a:t>
            </a:r>
            <a:r>
              <a:rPr lang="fr-BE" sz="2400" dirty="0" err="1" smtClean="0"/>
              <a:t>Big</a:t>
            </a:r>
            <a:r>
              <a:rPr lang="fr-BE" sz="2400" dirty="0" smtClean="0"/>
              <a:t> white blocks  </a:t>
            </a:r>
            <a:r>
              <a:rPr lang="fr-BE" sz="2400" dirty="0" err="1" smtClean="0"/>
              <a:t>instead</a:t>
            </a:r>
            <a:r>
              <a:rPr lang="fr-BE" sz="2400" dirty="0" smtClean="0"/>
              <a:t> of Facebook content;</a:t>
            </a:r>
          </a:p>
          <a:p>
            <a:pPr lvl="1" algn="just">
              <a:buFont typeface="Courier New" pitchFamily="49" charset="0"/>
              <a:buChar char="o"/>
            </a:pPr>
            <a:r>
              <a:rPr lang="fr-BE" sz="2400" dirty="0" smtClean="0"/>
              <a:t> Virtual </a:t>
            </a:r>
            <a:r>
              <a:rPr lang="fr-BE" sz="2400" dirty="0" err="1" smtClean="0"/>
              <a:t>keyboard</a:t>
            </a:r>
            <a:r>
              <a:rPr lang="fr-BE" sz="2400" dirty="0" smtClean="0"/>
              <a:t> </a:t>
            </a:r>
            <a:r>
              <a:rPr lang="fr-BE" sz="2400" dirty="0" err="1" smtClean="0"/>
              <a:t>stays</a:t>
            </a:r>
            <a:r>
              <a:rPr lang="fr-BE" sz="2400" dirty="0" smtClean="0"/>
              <a:t> vertical </a:t>
            </a:r>
            <a:r>
              <a:rPr lang="fr-BE" sz="2400" dirty="0" err="1" smtClean="0"/>
              <a:t>after</a:t>
            </a:r>
            <a:r>
              <a:rPr lang="fr-BE" sz="2400" dirty="0" smtClean="0"/>
              <a:t> horizontal rotation;</a:t>
            </a:r>
          </a:p>
          <a:p>
            <a:pPr lvl="1" algn="just">
              <a:buFont typeface="Courier New" pitchFamily="49" charset="0"/>
              <a:buChar char="o"/>
            </a:pPr>
            <a:r>
              <a:rPr lang="fr-BE" sz="2400" dirty="0" smtClean="0"/>
              <a:t> </a:t>
            </a:r>
            <a:r>
              <a:rPr lang="fr-BE" sz="2400" dirty="0" err="1" smtClean="0"/>
              <a:t>Fires</a:t>
            </a:r>
            <a:r>
              <a:rPr lang="fr-BE" sz="2400" dirty="0" smtClean="0"/>
              <a:t> (</a:t>
            </a:r>
            <a:r>
              <a:rPr lang="fr-BE" sz="2400" dirty="0" err="1" smtClean="0"/>
              <a:t>when</a:t>
            </a:r>
            <a:r>
              <a:rPr lang="fr-BE" sz="2400" dirty="0" smtClean="0"/>
              <a:t> </a:t>
            </a:r>
            <a:r>
              <a:rPr lang="fr-BE" sz="2400" dirty="0" err="1" smtClean="0"/>
              <a:t>it</a:t>
            </a:r>
            <a:r>
              <a:rPr lang="fr-BE" sz="2400" dirty="0" smtClean="0"/>
              <a:t> </a:t>
            </a:r>
            <a:r>
              <a:rPr lang="fr-BE" sz="2400" dirty="0" err="1" smtClean="0"/>
              <a:t>does</a:t>
            </a:r>
            <a:r>
              <a:rPr lang="fr-BE" sz="2400" dirty="0" smtClean="0"/>
              <a:t>) notifications  </a:t>
            </a:r>
            <a:r>
              <a:rPr lang="fr-BE" sz="2400" dirty="0" err="1" smtClean="0"/>
              <a:t>two</a:t>
            </a:r>
            <a:r>
              <a:rPr lang="fr-BE" sz="2400" dirty="0" smtClean="0"/>
              <a:t> </a:t>
            </a:r>
            <a:r>
              <a:rPr lang="fr-BE" sz="2400" dirty="0" err="1" smtClean="0"/>
              <a:t>hours</a:t>
            </a:r>
            <a:r>
              <a:rPr lang="fr-BE" sz="2400" dirty="0" smtClean="0"/>
              <a:t> </a:t>
            </a:r>
            <a:r>
              <a:rPr lang="fr-BE" sz="2400" dirty="0" err="1" smtClean="0"/>
              <a:t>too</a:t>
            </a:r>
            <a:r>
              <a:rPr lang="fr-BE" sz="2400" dirty="0" smtClean="0"/>
              <a:t> </a:t>
            </a:r>
            <a:r>
              <a:rPr lang="fr-BE" sz="2400" dirty="0" err="1" smtClean="0"/>
              <a:t>late</a:t>
            </a:r>
            <a:r>
              <a:rPr lang="fr-BE" sz="2400" dirty="0" smtClean="0"/>
              <a:t> (</a:t>
            </a:r>
            <a:r>
              <a:rPr lang="fr-BE" sz="2400" dirty="0" err="1" smtClean="0"/>
              <a:t>iOS</a:t>
            </a:r>
            <a:r>
              <a:rPr lang="fr-BE" sz="2400" dirty="0" smtClean="0"/>
              <a:t>)</a:t>
            </a:r>
          </a:p>
          <a:p>
            <a:pPr lvl="1" algn="just"/>
            <a:endParaRPr lang="fr-BE" sz="2400" dirty="0" smtClean="0"/>
          </a:p>
          <a:p>
            <a:pPr algn="just">
              <a:buFont typeface="Wingdings" pitchFamily="2" charset="2"/>
              <a:buChar char="q"/>
            </a:pPr>
            <a:r>
              <a:rPr lang="fr-BE" sz="2400" dirty="0" smtClean="0"/>
              <a:t> Windows (hum) Live Messenger:</a:t>
            </a:r>
          </a:p>
          <a:p>
            <a:pPr lvl="1" algn="just">
              <a:buFont typeface="Courier New" pitchFamily="49" charset="0"/>
              <a:buChar char="o"/>
            </a:pPr>
            <a:r>
              <a:rPr lang="fr-BE" sz="2400" dirty="0" smtClean="0"/>
              <a:t> </a:t>
            </a:r>
            <a:r>
              <a:rPr lang="fr-BE" sz="2400" dirty="0" err="1" smtClean="0"/>
              <a:t>Stays</a:t>
            </a:r>
            <a:r>
              <a:rPr lang="fr-BE" sz="2400" dirty="0" smtClean="0"/>
              <a:t> </a:t>
            </a:r>
            <a:r>
              <a:rPr lang="fr-BE" sz="2400" dirty="0" err="1" smtClean="0"/>
              <a:t>connected</a:t>
            </a:r>
            <a:r>
              <a:rPr lang="fr-BE" sz="2400" dirty="0" smtClean="0"/>
              <a:t> </a:t>
            </a:r>
            <a:r>
              <a:rPr lang="fr-BE" sz="2400" dirty="0" err="1" smtClean="0"/>
              <a:t>even</a:t>
            </a:r>
            <a:r>
              <a:rPr lang="fr-BE" sz="2400" dirty="0" smtClean="0"/>
              <a:t> </a:t>
            </a:r>
            <a:r>
              <a:rPr lang="fr-BE" sz="2400" dirty="0" err="1" smtClean="0"/>
              <a:t>when</a:t>
            </a:r>
            <a:r>
              <a:rPr lang="fr-BE" sz="2400" dirty="0" smtClean="0"/>
              <a:t> the application </a:t>
            </a:r>
            <a:r>
              <a:rPr lang="fr-BE" sz="2400" dirty="0" err="1" smtClean="0"/>
              <a:t>is</a:t>
            </a:r>
            <a:r>
              <a:rPr lang="fr-BE" sz="2400" dirty="0" smtClean="0"/>
              <a:t> </a:t>
            </a:r>
            <a:r>
              <a:rPr lang="fr-BE" sz="2400" dirty="0" err="1" smtClean="0"/>
              <a:t>closed</a:t>
            </a:r>
            <a:r>
              <a:rPr lang="fr-BE" sz="2400" dirty="0" smtClean="0"/>
              <a:t> and no </a:t>
            </a:r>
            <a:r>
              <a:rPr lang="fr-BE" sz="2400" dirty="0" err="1" smtClean="0"/>
              <a:t>mutlitasking</a:t>
            </a:r>
            <a:r>
              <a:rPr lang="fr-BE" sz="2400" dirty="0" smtClean="0"/>
              <a:t> </a:t>
            </a:r>
            <a:r>
              <a:rPr lang="fr-BE" sz="2400" dirty="0" err="1" smtClean="0"/>
              <a:t>available</a:t>
            </a:r>
            <a:r>
              <a:rPr lang="fr-BE" sz="2400" dirty="0" smtClean="0"/>
              <a:t>;</a:t>
            </a:r>
          </a:p>
          <a:p>
            <a:pPr lvl="1" algn="just">
              <a:buFont typeface="Courier New" pitchFamily="49" charset="0"/>
              <a:buChar char="o"/>
            </a:pPr>
            <a:r>
              <a:rPr lang="fr-BE" sz="2400" dirty="0" smtClean="0"/>
              <a:t> </a:t>
            </a:r>
            <a:r>
              <a:rPr lang="fr-BE" sz="2400" dirty="0" err="1" smtClean="0"/>
              <a:t>After</a:t>
            </a:r>
            <a:r>
              <a:rPr lang="fr-BE" sz="2400" dirty="0" smtClean="0"/>
              <a:t> a </a:t>
            </a:r>
            <a:r>
              <a:rPr lang="fr-BE" sz="2400" dirty="0" err="1" smtClean="0"/>
              <a:t>while</a:t>
            </a:r>
            <a:r>
              <a:rPr lang="fr-BE" sz="2400" dirty="0" smtClean="0"/>
              <a:t>, </a:t>
            </a:r>
            <a:r>
              <a:rPr lang="fr-BE" sz="2400" dirty="0" err="1" smtClean="0"/>
              <a:t>keyboard</a:t>
            </a:r>
            <a:r>
              <a:rPr lang="fr-BE" sz="2400" dirty="0" smtClean="0"/>
              <a:t> </a:t>
            </a:r>
            <a:r>
              <a:rPr lang="fr-BE" sz="2400" dirty="0" err="1" smtClean="0"/>
              <a:t>very</a:t>
            </a:r>
            <a:r>
              <a:rPr lang="fr-BE" sz="2400" dirty="0" smtClean="0"/>
              <a:t> slow and rotation causes a crash;</a:t>
            </a:r>
          </a:p>
          <a:p>
            <a:pPr lvl="1" algn="just">
              <a:buFont typeface="Courier New" pitchFamily="49" charset="0"/>
              <a:buChar char="o"/>
            </a:pPr>
            <a:r>
              <a:rPr lang="fr-BE" sz="2400" dirty="0" smtClean="0"/>
              <a:t> </a:t>
            </a:r>
            <a:r>
              <a:rPr lang="fr-BE" sz="2400" dirty="0" err="1" smtClean="0"/>
              <a:t>Fires</a:t>
            </a:r>
            <a:r>
              <a:rPr lang="fr-BE" sz="2400" dirty="0" smtClean="0"/>
              <a:t> (</a:t>
            </a:r>
            <a:r>
              <a:rPr lang="fr-BE" sz="2400" dirty="0" err="1" smtClean="0"/>
              <a:t>when</a:t>
            </a:r>
            <a:r>
              <a:rPr lang="fr-BE" sz="2400" dirty="0" smtClean="0"/>
              <a:t> </a:t>
            </a:r>
            <a:r>
              <a:rPr lang="fr-BE" sz="2400" dirty="0" err="1" smtClean="0"/>
              <a:t>it</a:t>
            </a:r>
            <a:r>
              <a:rPr lang="fr-BE" sz="2400" dirty="0" smtClean="0"/>
              <a:t> </a:t>
            </a:r>
            <a:r>
              <a:rPr lang="fr-BE" sz="2400" dirty="0" err="1" smtClean="0"/>
              <a:t>does</a:t>
            </a:r>
            <a:r>
              <a:rPr lang="fr-BE" sz="2400" dirty="0" smtClean="0"/>
              <a:t>) notifications  </a:t>
            </a:r>
            <a:r>
              <a:rPr lang="fr-BE" sz="2400" dirty="0" err="1" smtClean="0"/>
              <a:t>two</a:t>
            </a:r>
            <a:r>
              <a:rPr lang="fr-BE" sz="2400" dirty="0" smtClean="0"/>
              <a:t> </a:t>
            </a:r>
            <a:r>
              <a:rPr lang="fr-BE" sz="2400" dirty="0" err="1" smtClean="0"/>
              <a:t>hours</a:t>
            </a:r>
            <a:r>
              <a:rPr lang="fr-BE" sz="2400" dirty="0" smtClean="0"/>
              <a:t> </a:t>
            </a:r>
            <a:r>
              <a:rPr lang="fr-BE" sz="2400" dirty="0" err="1" smtClean="0"/>
              <a:t>too</a:t>
            </a:r>
            <a:r>
              <a:rPr lang="fr-BE" sz="2400" dirty="0" smtClean="0"/>
              <a:t> </a:t>
            </a:r>
            <a:r>
              <a:rPr lang="fr-BE" sz="2400" dirty="0" err="1" smtClean="0"/>
              <a:t>late</a:t>
            </a:r>
            <a:r>
              <a:rPr lang="fr-BE" sz="2400" dirty="0" smtClean="0"/>
              <a:t> (</a:t>
            </a:r>
            <a:r>
              <a:rPr lang="fr-BE" sz="2400" dirty="0" err="1" smtClean="0"/>
              <a:t>iOS</a:t>
            </a:r>
            <a:r>
              <a:rPr lang="fr-BE" sz="2400" dirty="0" smtClean="0"/>
              <a:t>)</a:t>
            </a:r>
            <a:endParaRPr lang="fr-BE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ducingPowerPoint200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IntroducingPowerPoint2007</Template>
  <TotalTime>0</TotalTime>
  <Words>101</Words>
  <Application>Microsoft Office PowerPoint</Application>
  <PresentationFormat>Affichage à l'écran (4:3)</PresentationFormat>
  <Paragraphs>30</Paragraphs>
  <Slides>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IntroducingPowerPoint2007</vt:lpstr>
      <vt:lpstr>Microsoft Windows vs. Mac os  2011</vt:lpstr>
      <vt:lpstr>« Time machine » program error…</vt:lpstr>
      <vt:lpstr>Guest user and loss of data</vt:lpstr>
      <vt:lpstr>iOS: BUGS FROM APPS…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2010-09-26T09:17:45Z</dcterms:created>
  <dcterms:modified xsi:type="dcterms:W3CDTF">2011-03-14T15:12:43Z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1036</vt:i4>
  </property>
  <property fmtid="{D5CDD505-2E9C-101B-9397-08002B2CF9AE}" pid="3" name="_Version">
    <vt:lpwstr>12.0.4518</vt:lpwstr>
  </property>
</Properties>
</file>